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6" r:id="rId4"/>
    <p:sldId id="268" r:id="rId5"/>
    <p:sldId id="27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ECED3"/>
    <a:srgbClr val="64BCC1"/>
    <a:srgbClr val="F149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95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94758" y="3114523"/>
            <a:ext cx="2643360" cy="3635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39147" y="1567733"/>
            <a:ext cx="3927890" cy="1168822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94758" y="3114523"/>
            <a:ext cx="2643360" cy="3635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1623391"/>
            <a:ext cx="8206339" cy="31581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1623391"/>
            <a:ext cx="8206339" cy="31581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1623391"/>
            <a:ext cx="8206339" cy="31581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0994" y="187621"/>
            <a:ext cx="1743176" cy="635934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6080" y="734254"/>
            <a:ext cx="8190719" cy="3671271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4E29F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4E29F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4E29F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4E29F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4E29F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4E29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147" y="1613647"/>
            <a:ext cx="3927890" cy="124011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Matter </a:t>
            </a:r>
            <a:r>
              <a:rPr lang="en-US" sz="27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Choice</a:t>
            </a:r>
            <a:endParaRPr lang="en-US" sz="27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194758" y="3114523"/>
            <a:ext cx="2643360" cy="68788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25:28-30</a:t>
            </a:r>
          </a:p>
          <a:p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5:25-34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85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2" y="1623390"/>
            <a:ext cx="8206339" cy="3322889"/>
          </a:xfrm>
        </p:spPr>
        <p:txBody>
          <a:bodyPr>
            <a:normAutofit lnSpcReduction="10000"/>
          </a:bodyPr>
          <a:lstStyle/>
          <a:p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ability to be thorough in the performance of service (to God); to be steady, reliable, trusted and loyal. </a:t>
            </a:r>
          </a:p>
          <a:p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Devoted, Honest, Dependable   </a:t>
            </a:r>
            <a:endParaRPr lang="en-US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52601" y="187621"/>
            <a:ext cx="2565281" cy="506594"/>
          </a:xfrm>
        </p:spPr>
        <p:txBody>
          <a:bodyPr/>
          <a:lstStyle/>
          <a:p>
            <a:r>
              <a:rPr lang="en-US" sz="3200" b="1" dirty="0" smtClean="0"/>
              <a:t>Faithfulness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40548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8312" y="2051089"/>
            <a:ext cx="8206339" cy="2484973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You Going To Do That Will Be Different?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Genesis 2:15</a:t>
            </a:r>
          </a:p>
          <a:p>
            <a:pPr algn="l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92041" y="187621"/>
            <a:ext cx="2524114" cy="635934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The Question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 Is</a:t>
            </a:r>
            <a:r>
              <a:rPr lang="is-IS" sz="2800" dirty="0" smtClean="0">
                <a:solidFill>
                  <a:schemeClr val="tx1"/>
                </a:solidFill>
              </a:rPr>
              <a:t>…...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01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7196" y="734254"/>
            <a:ext cx="8755523" cy="3671271"/>
          </a:xfrm>
        </p:spPr>
        <p:txBody>
          <a:bodyPr/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will only let me help you; if you will only obey, then I will make you rich. </a:t>
            </a:r>
            <a:endParaRPr 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</a:t>
            </a:r>
          </a:p>
          <a:p>
            <a:pPr algn="l"/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</a:t>
            </a:r>
            <a:r>
              <a:rPr lang="en-US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1:19 Living Bible (TLB)</a:t>
            </a:r>
            <a:endParaRPr lang="en-US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93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24277" y="638993"/>
            <a:ext cx="7962522" cy="3897069"/>
          </a:xfrm>
        </p:spPr>
        <p:txBody>
          <a:bodyPr>
            <a:normAutofit/>
          </a:bodyPr>
          <a:lstStyle/>
          <a:p>
            <a:pPr marL="457200" indent="-457200"/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Of Power:</a:t>
            </a:r>
          </a:p>
          <a:p>
            <a:pPr marL="457200" indent="-457200"/>
            <a:endParaRPr lang="en-US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Wingdings" charset="2"/>
              <a:buChar char="Ø"/>
            </a:pP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your habits, change your life.</a:t>
            </a:r>
            <a:endParaRPr lang="en-US" sz="26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Wingdings" charset="2"/>
              <a:buChar char="Ø"/>
            </a:pP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 is a matter of choices, not a matter of chances.</a:t>
            </a:r>
          </a:p>
          <a:p>
            <a:pPr marL="457200" indent="-457200" algn="l">
              <a:buFont typeface="Wingdings" charset="2"/>
              <a:buChar char="Ø"/>
            </a:pP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 is who you are. It’s a relationship with God.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02785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34266</TotalTime>
  <Words>122</Words>
  <Application>Microsoft Office PowerPoint</Application>
  <PresentationFormat>On-screen Show (16:9)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</vt:lpstr>
      <vt:lpstr>Faithfulness A Matter of Choice</vt:lpstr>
      <vt:lpstr>Faithfulness</vt:lpstr>
      <vt:lpstr>The Question      Is…... </vt:lpstr>
      <vt:lpstr>Slide 4</vt:lpstr>
      <vt:lpstr>Slide 5</vt:lpstr>
    </vt:vector>
  </TitlesOfParts>
  <Company>RT Creative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Sonar</cp:lastModifiedBy>
  <cp:revision>59</cp:revision>
  <dcterms:created xsi:type="dcterms:W3CDTF">2014-03-26T14:03:34Z</dcterms:created>
  <dcterms:modified xsi:type="dcterms:W3CDTF">2017-09-26T16:18:40Z</dcterms:modified>
</cp:coreProperties>
</file>